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eetech4teacher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Using Technology to Engage Parents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Richard Byrne</a:t>
            </a:r>
          </a:p>
          <a:p>
            <a:pPr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Free Technology for Teachers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1613795"/>
            <a:ext cx="9143998" cy="25239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0" name="Shape 30"/>
          <p:cNvSpPr txBox="1"/>
          <p:nvPr/>
        </p:nvSpPr>
        <p:spPr>
          <a:xfrm>
            <a:off x="276625" y="5255875"/>
            <a:ext cx="8529300" cy="1233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3600" b="1"/>
              <a:t>Give Me a Reason to Like You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Meet Me Where I Am</a:t>
            </a:r>
          </a:p>
        </p:txBody>
      </p:sp>
      <p:sp>
        <p:nvSpPr>
          <p:cNvPr id="36" name="Shape 36"/>
          <p:cNvSpPr/>
          <p:nvPr/>
        </p:nvSpPr>
        <p:spPr>
          <a:xfrm>
            <a:off x="1113847" y="1417637"/>
            <a:ext cx="6916305" cy="46064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7" name="Shape 37"/>
          <p:cNvSpPr txBox="1"/>
          <p:nvPr/>
        </p:nvSpPr>
        <p:spPr>
          <a:xfrm>
            <a:off x="756900" y="6385425"/>
            <a:ext cx="7630200" cy="311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200"/>
              <a:t>cc licensed ( BY SA ) flickr photo by SparkCBC: http://flickr.com/photos/25031050@N06/4442939883/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656395" y="1563412"/>
            <a:ext cx="4586717" cy="14835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3" name="Shape 43"/>
          <p:cNvSpPr/>
          <p:nvPr/>
        </p:nvSpPr>
        <p:spPr>
          <a:xfrm>
            <a:off x="3433837" y="3254025"/>
            <a:ext cx="5305462" cy="12259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Give Me The Data</a:t>
            </a:r>
          </a:p>
        </p:txBody>
      </p:sp>
      <p:sp>
        <p:nvSpPr>
          <p:cNvPr id="49" name="Shape 49"/>
          <p:cNvSpPr/>
          <p:nvPr/>
        </p:nvSpPr>
        <p:spPr>
          <a:xfrm>
            <a:off x="457200" y="1977137"/>
            <a:ext cx="4895850" cy="10763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0" name="Shape 50"/>
          <p:cNvSpPr/>
          <p:nvPr/>
        </p:nvSpPr>
        <p:spPr>
          <a:xfrm>
            <a:off x="3581901" y="3629400"/>
            <a:ext cx="5104898" cy="13190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159874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/>
              <a:t>Bond With Me</a:t>
            </a:r>
          </a:p>
        </p:txBody>
      </p:sp>
      <p:sp>
        <p:nvSpPr>
          <p:cNvPr id="56" name="Shape 56"/>
          <p:cNvSpPr/>
          <p:nvPr/>
        </p:nvSpPr>
        <p:spPr>
          <a:xfrm>
            <a:off x="0" y="1302874"/>
            <a:ext cx="9143998" cy="54195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(4:3)</PresentationFormat>
  <Paragraphs>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/>
      <vt:lpstr>Using Technology to Engage Parents</vt:lpstr>
      <vt:lpstr>Slide 2</vt:lpstr>
      <vt:lpstr>Meet Me Where I Am</vt:lpstr>
      <vt:lpstr>Slide 4</vt:lpstr>
      <vt:lpstr>Give Me The Data</vt:lpstr>
      <vt:lpstr>Bond With 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Technology to Engage Parents</dc:title>
  <dc:creator>Tina Chonavec</dc:creator>
  <cp:lastModifiedBy>tchovanec</cp:lastModifiedBy>
  <cp:revision>1</cp:revision>
  <dcterms:modified xsi:type="dcterms:W3CDTF">2013-01-24T23:51:32Z</dcterms:modified>
</cp:coreProperties>
</file>